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3C51-8A4B-41ED-BD74-AE3424F9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6FD78-4C72-4546-9648-6E2FA83B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6B22-97C1-4A0C-9DF9-001FC3281C3A}" type="datetimeFigureOut">
              <a:rPr lang="en-MY" smtClean="0"/>
              <a:t>14/11/2025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7C8F8-B01B-4419-AC7D-BDDF49EB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FAAF1-1146-450C-8E9B-15164EDC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73D7-7C7C-47D2-8A22-055271AB88A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205028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81854-FCCC-4BE1-8C46-1A488A1A8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4A0AD-1459-400A-A3A7-842941382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AC9CF-BE81-4755-B70A-EC169B337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E6B22-97C1-4A0C-9DF9-001FC3281C3A}" type="datetimeFigureOut">
              <a:rPr lang="en-MY" smtClean="0"/>
              <a:t>14/11/2025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DF06A-494A-4A5C-AFEC-834D26161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66F69-14ED-49B3-A8B6-31EA3968A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173D7-7C7C-47D2-8A22-055271AB88A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672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0A85E5-CC9A-4E7A-8C14-655071D1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73CA5-8BD6-4020-A6D1-9DDFC5017C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545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F7886A-401C-4CAE-A74F-AF2717B5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87004-5833-470B-A595-1D63CEB007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401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B29C2F-2C17-4C66-8D7C-D3B58F0F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2EB97-CED8-4DAF-A422-B92C2B340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0700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86F6EE-A875-4DF5-ACB0-8F2236C6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B51F2-2BCC-4A44-A3DF-A0C2B88088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2742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73ED2D-ACD6-40C1-8084-5FA2CB6F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FC6AA-E028-4DEC-A13B-63F7742D8C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047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07A8A9-5DF2-4840-B987-2C1D5946D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65455-FF83-410A-9FB5-4757726356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746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75B768-F730-4C70-AF84-C8D74884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260B4-D74A-45C8-915A-46AED4FD13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133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EEA7E8-51FB-4611-845B-42024F5B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B1731-C1F0-42F5-AE35-142C4313A6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8715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A87A16-52B4-4D9E-9391-2A863A3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7DA88-8ED3-40F6-A672-E361981090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1943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44A323-CF0C-4E6C-A0F7-DE927C3C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EBA57-F422-4F56-A4B6-B3F034772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659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D8A060-593D-47DB-91F0-66C25FF9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90A0A-B9F5-4719-8162-FB815DCF32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7925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811637-DC9B-457A-8F60-AAC04D2D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EE776-7C8A-4CF5-823C-B5E897ECF2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348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A4FB3D-A858-4EF9-9677-C76B07DF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ADFDE-EFAF-43D5-ABD9-21B5AAD7FC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576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B0195E-C1FD-4901-B60E-CB7A1C14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EDB44-3814-408D-BE45-4415250961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4591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8F8B3C-40A2-46CA-BB8E-83441C73B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745A6-D138-4841-8ABC-CC28CC4E6E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385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61BAC5-3AB2-4A53-B429-45DB8B8C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E4D8F-88C7-4AB3-B197-D375C6151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8467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AFBA98-8AF0-4E5E-839B-C102B40F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2CD53-F5B5-4D54-B6AC-7CC7433B5F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1930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4DFB2F-32A5-446E-8ACF-DF28182B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20B53-BA0B-4350-84FE-27187B054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048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3BD07E-1484-48EE-B844-5A8D2CAEF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452EB-C2FF-49E4-8DB5-22CF2B3CA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9239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52C24A-BAAB-4CAB-8AFB-87B5130F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EE55F-9376-4D51-A210-9787604DAB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5764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A3836C-DD4D-4D37-AD5C-CDD57D16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0C18F-E820-43A2-A652-F99B009FA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2428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199906-4A46-4F1A-ADEB-1038E978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AC206-3809-433E-BAEC-0402CA8BCC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1480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098242-48EF-4D90-9504-D72B09B1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4B506-B8BB-4181-BB73-983624E491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8284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61F312-0E97-4E05-A5DD-0B5585F5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D0A7B-4792-4932-AD3D-F1A41B005D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683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A4EB6D-158A-48EB-9F4F-CB57AB5D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07520-88A0-466A-92A9-F300927B04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9103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88482D-6AAD-43F1-9C68-31E2B67FA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53662-1750-4CC3-931D-BCDCEAAC1F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0251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800B46-2E77-4053-B4E2-2BE918C4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136C0-9F15-41AD-AA64-C11B455152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6852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314724-06A6-4DA6-A3F9-9DE19549B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0F8DF-0F23-4F5C-806D-65940D609B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7225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BE7395-307F-417D-B836-1E40BD1D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FF4AC-613E-4AFB-9C5E-0AC4249F0E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188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B8074E-6D6D-43CA-859C-B9860B68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F9111-6968-43CB-997E-515070880D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3206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F4C0C9-A1DC-4417-AFE7-9A5486D9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9A68-1D28-4FB5-9730-807B6947BE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0660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2909B1-9937-4D64-8D10-55BA1F7F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8FE17-469C-431A-BDF0-8AC3532244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2281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AFCC0B-CCAC-4908-85BE-E6996DF19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33638-3EE9-41AE-95F1-0D23A7B468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827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F224A3-BD54-4DA8-8422-3A21C1DE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943A-A617-402E-BC33-A7086C961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5578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F52488-849F-4281-A3A5-88DFD6E6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40CD3-BF29-4F30-960D-F8E28352C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7693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7EF9B7-9DC2-474A-BCE1-6AC9FBDA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B4627-A374-4C33-9A8A-3455696D64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2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88E898-7BCB-4FE6-A698-133D001E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95D97-A7DC-4BC4-80AC-CAB7D56185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3338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642DBD-7B5B-47F8-953D-EFC4D508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E7161-922E-4DE8-AC25-998E87852F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269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363066-5262-4AFF-B237-A747DF9D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D9F49-F5EA-436E-8AA1-799C6EB36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2569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2E05AF-37AA-479A-AD5E-ECA82465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81F04-7FF3-4F3A-9D7E-0F6B22690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1515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453359-1B36-4764-A5B8-B210684C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703F2-1C6F-458F-9322-47F9BAA45D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628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2</cp:revision>
  <dcterms:created xsi:type="dcterms:W3CDTF">2025-11-14T01:03:03Z</dcterms:created>
  <dcterms:modified xsi:type="dcterms:W3CDTF">2025-11-14T01:06:21Z</dcterms:modified>
</cp:coreProperties>
</file>